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7" r:id="rId1"/>
  </p:sldMasterIdLst>
  <p:sldIdLst>
    <p:sldId id="256" r:id="rId2"/>
    <p:sldId id="260" r:id="rId3"/>
    <p:sldId id="266" r:id="rId4"/>
    <p:sldId id="267" r:id="rId5"/>
    <p:sldId id="268" r:id="rId6"/>
    <p:sldId id="269" r:id="rId7"/>
    <p:sldId id="261" r:id="rId8"/>
    <p:sldId id="270" r:id="rId9"/>
    <p:sldId id="271" r:id="rId10"/>
    <p:sldId id="263" r:id="rId11"/>
    <p:sldId id="272" r:id="rId12"/>
    <p:sldId id="262" r:id="rId13"/>
    <p:sldId id="273" r:id="rId14"/>
    <p:sldId id="264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43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9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8520A-0315-48C5-9AF2-8CA72C73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027814-3DA8-4F39-B8AF-51B1ACC93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F1AB33-1827-4274-95B8-3755DDC01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E8D02-19C8-40E0-B551-6AC9B610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98D24-C9B0-4049-B209-6DF6419D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48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D15D5-36E9-43F0-B69B-719D99D5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5CCFA0-EC9A-4A56-AF3D-ECAEE6F16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6C1D9D-5771-4434-9A11-5011314D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A1E08-FA63-4D1F-8BCA-1B8EC042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2D9C2-1168-4598-90AC-52A73180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4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910A03-1C44-4AA3-90C1-F011427FC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032ED-E046-4EF0-A8F9-70671D536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FABAE-1CF4-41C9-A606-EF5BC121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2AEC1-41A1-4FCD-9B99-6ADCE5A3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840E1-A738-4C39-A7CD-F233D6B9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2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3D0B0-D3D0-40C5-8052-432DD5CF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8D3A6-C255-434E-9C6C-1F08C537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903EDD-D8BA-4365-8781-01C25D77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6A0BF-1DC1-49E7-9B37-27EC6F21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28CF6-E49E-42A0-B8B0-9625622C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E7197-6946-428D-9744-E195AC5D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8BFCF-C066-4FD6-A01F-B297926D1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CC809-CA2D-4961-BA83-C0BF3521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B658EE-DACF-498B-9DD7-94C1C025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9C96F4-68AA-472B-9346-C74886DC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7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E67EB-EFAA-4621-997D-E26DAC90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4C7F9-CAD6-4727-B185-FA2233491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436361-4E28-4965-B74F-2131652E4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D11ACB-695F-40E4-8453-36EE5EA6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A1A2D-F1B9-45A0-B8E9-F6053287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98B93-E078-4970-9173-3E860572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95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6A2C1-B2F9-4E8A-B577-C51D44D4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1E1539-086D-40B4-9A15-DD0D50B88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9A01E-5029-475D-9D58-DC8C66FF6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184C00-3F58-413C-9D75-B1BD20D126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4D1697-B5BB-4DF7-83B2-111150DEB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C3DC85-A57D-44AB-BFE1-8668DF3E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EF2D41-BD42-4FB0-AE90-5C766785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F846ED-DE40-4E28-A4D1-E985CFC3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01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568C3-2DFF-457B-B084-805371B5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44412E-CE2C-4212-958C-CB734AF5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797A7E-9CB9-40B7-BD89-57625630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992859-8273-46B6-82B7-132658CF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7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6135BF-83C9-425E-876F-1E504D10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72063C-4E86-4D63-8658-EF5FCF24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142244-84DF-471F-8172-7970432B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40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EB858-FB40-436F-89AA-D9871C90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DED8A-DC6E-4415-BFD7-F884A878F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29994-5805-4BFF-999D-6ADD8AB5F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C7ADB4-4A7D-4915-A09A-7498ACF8F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5D4038-5B41-4738-8438-FEE0CD920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C91C17-748B-404C-9246-77D99E27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4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9DE87-7E27-442F-9CD1-4A28CBE0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1A00BF-F889-4AC5-9DD4-8B99F723A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E465D1-3BAB-42E6-8223-51E6F9165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9E84A-0680-4DA4-A098-5ADEFD3B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AEE37-BB98-47D9-9F29-D75417B7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508224-6912-499B-BA79-BDD39996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917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0E7A9B-3508-4428-900F-46944FB2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B5F491-4880-4F12-A283-30B01B44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6E700-2BD8-4969-AC7D-A535B697F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0C5F5-A7EC-46BD-BAC1-BD5B12BEFEA4}" type="datetimeFigureOut">
              <a:rPr lang="ko-KR" altLang="en-US" smtClean="0"/>
              <a:t>2021-05-18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A8ED10-1FB2-4BA3-BA2B-492FB0B99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B91E1A-C702-4F70-BEF0-31592F0A3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CBFA1-1B5A-4D96-8EE9-8C1C775F1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4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mailto:chunje444@naver.com" TargetMode="External"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1240A-D422-4677-8D21-A23A6CB310EC}"/>
              </a:ext>
            </a:extLst>
          </p:cNvPr>
          <p:cNvSpPr txBox="1"/>
          <p:nvPr/>
        </p:nvSpPr>
        <p:spPr>
          <a:xfrm>
            <a:off x="9092336" y="5610147"/>
            <a:ext cx="496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41515037 3B </a:t>
            </a:r>
            <a:r>
              <a:rPr lang="ko-KR" altLang="en-US" sz="24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김성겸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144EA1-7A12-47F6-ADED-999C04864EAD}"/>
              </a:ext>
            </a:extLst>
          </p:cNvPr>
          <p:cNvCxnSpPr/>
          <p:nvPr/>
        </p:nvCxnSpPr>
        <p:spPr>
          <a:xfrm flipH="1">
            <a:off x="7515616" y="5277175"/>
            <a:ext cx="46763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B3D291-648B-4658-94D9-FA15E680C4B5}"/>
              </a:ext>
            </a:extLst>
          </p:cNvPr>
          <p:cNvSpPr txBox="1"/>
          <p:nvPr/>
        </p:nvSpPr>
        <p:spPr>
          <a:xfrm>
            <a:off x="3036988" y="2659559"/>
            <a:ext cx="61180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네트워크 실무</a:t>
            </a:r>
            <a:endParaRPr lang="en-US" altLang="ko-KR" sz="4400" b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pPr algn="ctr"/>
            <a:r>
              <a:rPr lang="en-US" altLang="ko-KR" sz="4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sz="4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포트폴리오 홈페이지</a:t>
            </a:r>
            <a:r>
              <a:rPr lang="en-US" altLang="ko-KR" sz="44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endParaRPr lang="ko-KR" altLang="en-US" sz="4400" b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98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A0471B-DB57-41DE-B7F9-F0C791B524D2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44704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3C8823-237B-447F-8477-DEDC3DFD7F80}"/>
              </a:ext>
            </a:extLst>
          </p:cNvPr>
          <p:cNvSpPr txBox="1"/>
          <p:nvPr/>
        </p:nvSpPr>
        <p:spPr>
          <a:xfrm>
            <a:off x="241300" y="26086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(Work)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6BD9-9F02-4EA1-87DC-0DB70B16D898}"/>
              </a:ext>
            </a:extLst>
          </p:cNvPr>
          <p:cNvSpPr txBox="1"/>
          <p:nvPr/>
        </p:nvSpPr>
        <p:spPr>
          <a:xfrm>
            <a:off x="5784849" y="91588"/>
            <a:ext cx="6165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누르면 나오는 페이지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각종 링크를 통해서 알아볼 수 있는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프로젝트의 대표적 사진을 링크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FE2EA2-4FDC-41F1-9A89-6E764D187A51}"/>
              </a:ext>
            </a:extLst>
          </p:cNvPr>
          <p:cNvSpPr/>
          <p:nvPr/>
        </p:nvSpPr>
        <p:spPr>
          <a:xfrm>
            <a:off x="241301" y="1490425"/>
            <a:ext cx="11560174" cy="510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13A2B7-0667-4422-9838-FDCD611E531E}"/>
              </a:ext>
            </a:extLst>
          </p:cNvPr>
          <p:cNvSpPr/>
          <p:nvPr/>
        </p:nvSpPr>
        <p:spPr>
          <a:xfrm>
            <a:off x="320676" y="1540431"/>
            <a:ext cx="3937000" cy="1257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하이퍼링크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FF78A-E17B-453D-9D76-159DE17253B4}"/>
              </a:ext>
            </a:extLst>
          </p:cNvPr>
          <p:cNvSpPr txBox="1"/>
          <p:nvPr/>
        </p:nvSpPr>
        <p:spPr>
          <a:xfrm>
            <a:off x="4257676" y="1535965"/>
            <a:ext cx="6165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어쩌고 저쩌고 설명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EC3E7-3E75-4F6A-94C6-8305F804DA7F}"/>
              </a:ext>
            </a:extLst>
          </p:cNvPr>
          <p:cNvSpPr txBox="1"/>
          <p:nvPr/>
        </p:nvSpPr>
        <p:spPr>
          <a:xfrm>
            <a:off x="4257675" y="2856548"/>
            <a:ext cx="6165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어쩌고 저쩌고 설명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FE1F6D-E8F2-4987-8B5D-39A35552FFBF}"/>
              </a:ext>
            </a:extLst>
          </p:cNvPr>
          <p:cNvSpPr/>
          <p:nvPr/>
        </p:nvSpPr>
        <p:spPr>
          <a:xfrm>
            <a:off x="7715250" y="2895034"/>
            <a:ext cx="4038602" cy="12573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하이퍼링크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D1569-4D9A-4D97-9FDF-E57D684E0D29}"/>
              </a:ext>
            </a:extLst>
          </p:cNvPr>
          <p:cNvSpPr txBox="1"/>
          <p:nvPr/>
        </p:nvSpPr>
        <p:spPr>
          <a:xfrm>
            <a:off x="4273554" y="4273153"/>
            <a:ext cx="6165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어쩌고 저쩌고 설명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8F4024-8D00-4223-98B1-FA56BE2E7549}"/>
              </a:ext>
            </a:extLst>
          </p:cNvPr>
          <p:cNvSpPr/>
          <p:nvPr/>
        </p:nvSpPr>
        <p:spPr>
          <a:xfrm>
            <a:off x="336554" y="4273153"/>
            <a:ext cx="3937000" cy="12573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ko-KR" altLang="en-US" dirty="0"/>
              <a:t>하이퍼링크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93225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04723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270201"/>
            <a:ext cx="8102413" cy="2587798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258734" y="1047749"/>
            <a:ext cx="3232452" cy="14554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나중에 프로젝트를 유튜브</a:t>
            </a:r>
            <a:endParaRPr lang="ko-KR" altLang="en-US"/>
          </a:p>
          <a:p>
            <a:pPr>
              <a:defRPr/>
            </a:pPr>
            <a:r>
              <a:rPr lang="ko-KR" altLang="en-US"/>
              <a:t>영상으로 저장해서 사용할 곳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유튜브 링크를 가져와서</a:t>
            </a:r>
            <a:endParaRPr lang="ko-KR" altLang="en-US"/>
          </a:p>
          <a:p>
            <a:pPr>
              <a:defRPr/>
            </a:pPr>
            <a:r>
              <a:rPr lang="ko-KR" altLang="en-US"/>
              <a:t>부가 설명과 써놓는 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A0471B-DB57-41DE-B7F9-F0C791B524D2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44704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3C8823-237B-447F-8477-DEDC3DFD7F80}"/>
              </a:ext>
            </a:extLst>
          </p:cNvPr>
          <p:cNvSpPr txBox="1"/>
          <p:nvPr/>
        </p:nvSpPr>
        <p:spPr>
          <a:xfrm>
            <a:off x="241300" y="26086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(Vision)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C54CE-B43F-4997-B901-393F27F09AA0}"/>
              </a:ext>
            </a:extLst>
          </p:cNvPr>
          <p:cNvSpPr txBox="1"/>
          <p:nvPr/>
        </p:nvSpPr>
        <p:spPr>
          <a:xfrm>
            <a:off x="6564311" y="45422"/>
            <a:ext cx="5743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Vision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내가 원하는 방향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미래를 개인의 성향을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 수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있는 페이지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8DB3F4-E87B-4989-9DEF-5B437A5C7E98}"/>
              </a:ext>
            </a:extLst>
          </p:cNvPr>
          <p:cNvSpPr/>
          <p:nvPr/>
        </p:nvSpPr>
        <p:spPr>
          <a:xfrm>
            <a:off x="241301" y="1490425"/>
            <a:ext cx="11560174" cy="510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94500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44" y="0"/>
            <a:ext cx="12009512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936442" y="890867"/>
            <a:ext cx="4314264" cy="1459903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>
              <a:defRPr/>
            </a:pPr>
            <a:r>
              <a:rPr lang="ko-KR" altLang="en-US"/>
              <a:t>슬라이드 쇼도 따로 추가하려고했으나</a:t>
            </a:r>
            <a:endParaRPr lang="ko-KR" altLang="en-US"/>
          </a:p>
          <a:p>
            <a:pPr>
              <a:defRPr/>
            </a:pPr>
            <a:r>
              <a:rPr lang="ko-KR" altLang="en-US"/>
              <a:t>이해가 부족해서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오픈된 소스를 원래 있던 내용들과</a:t>
            </a:r>
            <a:endParaRPr lang="ko-KR" altLang="en-US"/>
          </a:p>
          <a:p>
            <a:pPr>
              <a:defRPr/>
            </a:pPr>
            <a:r>
              <a:rPr lang="ko-KR" altLang="en-US"/>
              <a:t>충돌하는 부분만 첨삭 진행함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1550"/>
            <a:ext cx="44704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1300" y="260866"/>
            <a:ext cx="447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5</a:t>
            </a:r>
            <a:r>
              <a:rPr lang="ko-KR" altLang="en-US" sz="2800">
                <a:latin typeface="나눔고딕 ExtraBold"/>
                <a:ea typeface="나눔고딕 ExtraBold"/>
              </a:rPr>
              <a:t>번</a:t>
            </a:r>
            <a:r>
              <a:rPr lang="en-US" altLang="ko-KR" sz="2800">
                <a:latin typeface="나눔고딕 ExtraBold"/>
                <a:ea typeface="나눔고딕 ExtraBold"/>
              </a:rPr>
              <a:t> </a:t>
            </a:r>
            <a:r>
              <a:rPr lang="ko-KR" altLang="en-US" sz="2800">
                <a:latin typeface="나눔고딕 ExtraBold"/>
                <a:ea typeface="나눔고딕 ExtraBold"/>
              </a:rPr>
              <a:t>탭</a:t>
            </a:r>
            <a:r>
              <a:rPr lang="en-US" altLang="ko-KR" sz="2800">
                <a:latin typeface="나눔고딕 ExtraBold"/>
                <a:ea typeface="나눔고딕 ExtraBold"/>
              </a:rPr>
              <a:t>(Contact)</a:t>
            </a:r>
            <a:endParaRPr lang="ko-KR" altLang="en-US" sz="2800">
              <a:latin typeface="나눔고딕 ExtraBold"/>
              <a:ea typeface="나눔고딕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8329" y="430400"/>
            <a:ext cx="5743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나눔고딕 ExtraBold"/>
                <a:ea typeface="나눔고딕 ExtraBold"/>
              </a:rPr>
              <a:t>연락처</a:t>
            </a:r>
            <a:endParaRPr lang="en-US" altLang="ko-KR" sz="2800">
              <a:latin typeface="나눔고딕 ExtraBold"/>
              <a:ea typeface="나눔고딕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301" y="1490425"/>
            <a:ext cx="11560174" cy="510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5368" y="2613392"/>
            <a:ext cx="1010126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>
                <a:latin typeface="나눔고딕 ExtraBold"/>
                <a:ea typeface="나눔고딕 ExtraBold"/>
              </a:rPr>
              <a:t>Thanks</a:t>
            </a:r>
            <a:endParaRPr lang="en-US" altLang="ko-KR" sz="4400"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010-0000-0000</a:t>
            </a:r>
            <a:endParaRPr lang="en-US" altLang="ko-KR" sz="2800"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Email : </a:t>
            </a:r>
            <a:r>
              <a:rPr lang="en-US" altLang="ko-KR" sz="2800">
                <a:latin typeface="나눔고딕 ExtraBold"/>
                <a:ea typeface="나눔고딕 ExtraBold"/>
                <a:hlinkClick r:id="rId2"/>
              </a:rPr>
              <a:t>chunje444@naver.com</a:t>
            </a:r>
            <a:endParaRPr lang="en-US" altLang="ko-KR" sz="2800">
              <a:latin typeface="나눔고딕 ExtraBold"/>
              <a:ea typeface="나눔고딕 ExtraBold"/>
            </a:endParaRPr>
          </a:p>
          <a:p>
            <a:pPr algn="ctr">
              <a:defRPr/>
            </a:pPr>
            <a:endParaRPr lang="en-US" altLang="ko-KR" sz="28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47" y="0"/>
            <a:ext cx="1216430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528409" y="599848"/>
            <a:ext cx="11452680" cy="30445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817562" y="837973"/>
            <a:ext cx="3424464" cy="259102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이미지</a:t>
            </a: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4383768" y="831624"/>
            <a:ext cx="7200446" cy="259737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글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522059" y="3677784"/>
            <a:ext cx="11452680" cy="3044598"/>
          </a:xfrm>
          <a:prstGeom prst="rect">
            <a:avLst/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811212" y="3915909"/>
            <a:ext cx="6905626" cy="259102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글</a:t>
            </a: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7858580" y="3909560"/>
            <a:ext cx="3719286" cy="259737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이미지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5438888" cy="641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3600" b="0" i="0" strike="noStrike" mc:Ignorable="hp" hp:hslEmbossed="0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어려움 해결/미해결 내용</a:t>
            </a:r>
            <a:endParaRPr xmlns:mc="http://schemas.openxmlformats.org/markup-compatibility/2006" xmlns:hp="http://schemas.haansoft.com/office/presentation/8.0" sz="3600" b="0" i="0" strike="noStrike" mc:Ignorable="hp" hp:hslEmbossed="0">
              <a:solidFill>
                <a:srgbClr val="666666">
                  <a:alpha val="100000"/>
                </a:srgbClr>
              </a:solidFill>
              <a:latin typeface="Arial"/>
              <a:ea typeface="&amp;quot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43777"/>
            <a:ext cx="3399419" cy="3199677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510618" y="644339"/>
            <a:ext cx="5196280" cy="22779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어려움 내용</a:t>
            </a:r>
            <a:r>
              <a:rPr lang="en-US" altLang="ko-KR"/>
              <a:t>1)</a:t>
            </a:r>
            <a:endParaRPr lang="en-US" altLang="ko-KR"/>
          </a:p>
          <a:p>
            <a:pPr>
              <a:defRPr/>
            </a:pPr>
            <a:r>
              <a:rPr lang="ko-KR" altLang="en-US"/>
              <a:t>크기를 줄여 메뉴를 띄우면 글씨가 덮어버렸는데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div HomeText_S</a:t>
            </a:r>
            <a:r>
              <a:rPr lang="ko-KR" altLang="en-US"/>
              <a:t>에</a:t>
            </a:r>
            <a:r>
              <a:rPr lang="en-US" altLang="ko-KR"/>
              <a:t> position: relative;</a:t>
            </a:r>
            <a:r>
              <a:rPr lang="ko-KR" altLang="en-US"/>
              <a:t>를 주고</a:t>
            </a:r>
            <a:endParaRPr lang="ko-KR" altLang="en-US"/>
          </a:p>
          <a:p>
            <a:pPr>
              <a:defRPr/>
            </a:pPr>
            <a:r>
              <a:rPr lang="en-US" altLang="ko-KR"/>
              <a:t>div HomeText</a:t>
            </a:r>
            <a:r>
              <a:rPr lang="ko-KR" altLang="en-US"/>
              <a:t>에</a:t>
            </a:r>
            <a:r>
              <a:rPr lang="en-US" altLang="ko-KR"/>
              <a:t> position: relative;</a:t>
            </a:r>
            <a:r>
              <a:rPr lang="ko-KR" altLang="en-US"/>
              <a:t>를 주니까</a:t>
            </a:r>
            <a:endParaRPr lang="ko-KR" altLang="en-US"/>
          </a:p>
          <a:p>
            <a:pPr>
              <a:defRPr/>
            </a:pPr>
            <a:r>
              <a:rPr lang="ko-KR" altLang="en-US"/>
              <a:t>해결됨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정확한 작동 방식은 이해하지 못함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5213" y="616322"/>
            <a:ext cx="3065929" cy="383241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817283"/>
            <a:ext cx="11287125" cy="258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0" y="0"/>
            <a:ext cx="5438888" cy="641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xmlns:mc="http://schemas.openxmlformats.org/markup-compatibility/2006" xmlns:hp="http://schemas.haansoft.com/office/presentation/8.0" sz="3600" b="0" i="0" strike="noStrike" mc:Ignorable="hp" hp:hslEmbossed="0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어려움 해결/미해결 내용</a:t>
            </a:r>
            <a:endParaRPr xmlns:mc="http://schemas.openxmlformats.org/markup-compatibility/2006" xmlns:hp="http://schemas.haansoft.com/office/presentation/8.0" sz="3600" b="0" i="0" strike="noStrike" mc:Ignorable="hp" hp:hslEmbossed="0">
              <a:solidFill>
                <a:srgbClr val="666666">
                  <a:alpha val="100000"/>
                </a:srgbClr>
              </a:solidFill>
              <a:latin typeface="Arial"/>
              <a:ea typeface="&amp;quot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72072"/>
            <a:ext cx="4762500" cy="5267325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4885765" y="655544"/>
            <a:ext cx="5502088" cy="14571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이런식으로 위에 메뉴바가 크기가 부족해지거나</a:t>
            </a:r>
            <a:endParaRPr lang="ko-KR" altLang="en-US"/>
          </a:p>
          <a:p>
            <a:pPr>
              <a:defRPr/>
            </a:pPr>
            <a:r>
              <a:rPr lang="ko-KR" altLang="en-US"/>
              <a:t>메뉴바 외의 장면들이 크기가 크면 여백이 생겼는데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맥시멈 넓이</a:t>
            </a:r>
            <a:r>
              <a:rPr lang="en-US" altLang="ko-KR"/>
              <a:t>,</a:t>
            </a:r>
            <a:r>
              <a:rPr lang="ko-KR" altLang="en-US"/>
              <a:t>최소 높이와 폰트크기 조절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cxnSp>
        <p:nvCxnSpPr>
          <p:cNvPr id="9" name=""/>
          <p:cNvCxnSpPr>
            <a:endCxn id="7" idx="1"/>
          </p:cNvCxnSpPr>
          <p:nvPr/>
        </p:nvCxnSpPr>
        <p:spPr>
          <a:xfrm>
            <a:off x="4471147" y="924485"/>
            <a:ext cx="414618" cy="50034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4303058" y="666749"/>
            <a:ext cx="381000" cy="5031441"/>
          </a:xfrm>
          <a:prstGeom prst="rect">
            <a:avLst/>
          </a:prstGeom>
          <a:noFill/>
          <a:ln>
            <a:solidFill>
              <a:schemeClr val="accent2"/>
            </a:solidFill>
            <a:headEnd w="med" len="med"/>
            <a:tailEnd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2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92336" y="5610147"/>
            <a:ext cx="4960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latin typeface="경기천년바탕 Bold"/>
                <a:ea typeface="경기천년바탕 Bold"/>
              </a:rPr>
              <a:t>41515037 3B </a:t>
            </a:r>
            <a:r>
              <a:rPr lang="ko-KR" altLang="en-US" sz="2400">
                <a:latin typeface="경기천년바탕 Bold"/>
                <a:ea typeface="경기천년바탕 Bold"/>
              </a:rPr>
              <a:t>김성겸</a:t>
            </a:r>
            <a:endParaRPr lang="ko-KR" altLang="en-US" sz="2400">
              <a:latin typeface="경기천년바탕 Bold"/>
              <a:ea typeface="경기천년바탕 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7515616" y="5277175"/>
            <a:ext cx="467638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36988" y="2659559"/>
            <a:ext cx="611802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latin typeface="경기천년바탕 Bold"/>
                <a:ea typeface="경기천년바탕 Bold"/>
              </a:rPr>
              <a:t>네트워크 실무</a:t>
            </a:r>
            <a:endParaRPr lang="ko-KR" altLang="en-US" sz="4400" b="1">
              <a:latin typeface="경기천년바탕 Bold"/>
              <a:ea typeface="경기천년바탕 Bold"/>
            </a:endParaRPr>
          </a:p>
          <a:p>
            <a:pPr algn="ctr">
              <a:defRPr/>
            </a:pPr>
            <a:r>
              <a:rPr lang="en-US" altLang="ko-KR" sz="4400" b="1">
                <a:latin typeface="경기천년바탕 Bold"/>
                <a:ea typeface="경기천년바탕 Bold"/>
              </a:rPr>
              <a:t>-</a:t>
            </a:r>
            <a:r>
              <a:rPr lang="ko-KR" altLang="en-US" sz="4400" b="1">
                <a:latin typeface="경기천년바탕 Bold"/>
                <a:ea typeface="경기천년바탕 Bold"/>
              </a:rPr>
              <a:t>포트폴리오 홈페이지</a:t>
            </a:r>
            <a:r>
              <a:rPr lang="en-US" altLang="ko-KR" sz="4400" b="1">
                <a:latin typeface="경기천년바탕 Bold"/>
                <a:ea typeface="경기천년바탕 Bold"/>
              </a:rPr>
              <a:t>-</a:t>
            </a:r>
            <a:endParaRPr lang="ko-KR" altLang="en-US" sz="4400" b="1">
              <a:latin typeface="경기천년바탕 Bold"/>
              <a:ea typeface="경기천년바탕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A0471B-DB57-41DE-B7F9-F0C791B524D2}"/>
              </a:ext>
            </a:extLst>
          </p:cNvPr>
          <p:cNvCxnSpPr>
            <a:cxnSpLocks/>
          </p:cNvCxnSpPr>
          <p:nvPr/>
        </p:nvCxnSpPr>
        <p:spPr>
          <a:xfrm>
            <a:off x="0" y="971550"/>
            <a:ext cx="44704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3C8823-237B-447F-8477-DEDC3DFD7F80}"/>
              </a:ext>
            </a:extLst>
          </p:cNvPr>
          <p:cNvSpPr txBox="1"/>
          <p:nvPr/>
        </p:nvSpPr>
        <p:spPr>
          <a:xfrm>
            <a:off x="241300" y="26086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탭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(Home)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2FA1D-4119-45F2-B335-3FFE6EA2EF7D}"/>
              </a:ext>
            </a:extLst>
          </p:cNvPr>
          <p:cNvSpPr txBox="1"/>
          <p:nvPr/>
        </p:nvSpPr>
        <p:spPr>
          <a:xfrm>
            <a:off x="6207124" y="105430"/>
            <a:ext cx="5743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Home(1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누르면 나오는 페이지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주제에 알맞은 이미지를 찾아서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기본값으로 설정</a:t>
            </a: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1EE80C-52CD-429B-A7A3-659EFEFAC910}"/>
              </a:ext>
            </a:extLst>
          </p:cNvPr>
          <p:cNvSpPr/>
          <p:nvPr/>
        </p:nvSpPr>
        <p:spPr>
          <a:xfrm>
            <a:off x="241301" y="1490424"/>
            <a:ext cx="11560174" cy="510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5D910-7834-4E28-B35C-14DC22DEA159}"/>
              </a:ext>
            </a:extLst>
          </p:cNvPr>
          <p:cNvSpPr txBox="1"/>
          <p:nvPr/>
        </p:nvSpPr>
        <p:spPr>
          <a:xfrm>
            <a:off x="4768056" y="3582114"/>
            <a:ext cx="2655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endParaRPr lang="ko-KR" altLang="en-US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6281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858" y="0"/>
            <a:ext cx="1112428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3411" y="4965919"/>
            <a:ext cx="5410955" cy="1676634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6900337" cy="65121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7957392" y="0"/>
            <a:ext cx="4234608" cy="1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무료 폰트 사이트 </a:t>
            </a:r>
            <a:endParaRPr lang="ko-KR" altLang="en-US"/>
          </a:p>
          <a:p>
            <a:pPr>
              <a:defRPr/>
            </a:pPr>
            <a:r>
              <a:rPr lang="en-US" altLang="ko-KR"/>
              <a:t>fontawesome</a:t>
            </a:r>
            <a:r>
              <a:rPr lang="ko-KR" altLang="en-US"/>
              <a:t>에서 아이콘들을 </a:t>
            </a:r>
            <a:endParaRPr lang="ko-KR" altLang="en-US"/>
          </a:p>
          <a:p>
            <a:pPr>
              <a:defRPr/>
            </a:pPr>
            <a:r>
              <a:rPr lang="ko-KR" altLang="en-US"/>
              <a:t>원격으로 받기 위한 스크립트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구글 폰트에서 무료로</a:t>
            </a:r>
            <a:endParaRPr lang="ko-KR" altLang="en-US"/>
          </a:p>
          <a:p>
            <a:pPr>
              <a:defRPr/>
            </a:pPr>
            <a:r>
              <a:rPr lang="ko-KR" altLang="en-US"/>
              <a:t>배포하는 글씨체</a:t>
            </a:r>
            <a:r>
              <a:rPr lang="en-US" altLang="ko-KR"/>
              <a:t>(</a:t>
            </a:r>
            <a:r>
              <a:rPr lang="ko-KR" altLang="en-US"/>
              <a:t>폰트</a:t>
            </a:r>
            <a:r>
              <a:rPr lang="en-US" altLang="ko-KR"/>
              <a:t>)</a:t>
            </a:r>
            <a:r>
              <a:rPr lang="ko-KR" altLang="en-US"/>
              <a:t> 원격으로 가져옴</a:t>
            </a:r>
            <a:endParaRPr lang="ko-KR" altLang="en-US"/>
          </a:p>
        </p:txBody>
      </p:sp>
      <p:cxnSp>
        <p:nvCxnSpPr>
          <p:cNvPr id="6" name=""/>
          <p:cNvCxnSpPr/>
          <p:nvPr/>
        </p:nvCxnSpPr>
        <p:spPr>
          <a:xfrm flipV="1">
            <a:off x="4127883" y="462478"/>
            <a:ext cx="3637864" cy="837740"/>
          </a:xfrm>
          <a:prstGeom prst="straightConnector1">
            <a:avLst/>
          </a:prstGeom>
          <a:ln w="1905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 flipV="1">
            <a:off x="4780643" y="1369074"/>
            <a:ext cx="3249046" cy="398719"/>
          </a:xfrm>
          <a:prstGeom prst="straightConnector1">
            <a:avLst/>
          </a:prstGeom>
          <a:ln w="1905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>
            <a:endCxn id="9" idx="1"/>
          </p:cNvCxnSpPr>
          <p:nvPr/>
        </p:nvCxnSpPr>
        <p:spPr>
          <a:xfrm rot="5400000" flipH="1" flipV="1">
            <a:off x="2806249" y="2404363"/>
            <a:ext cx="318249" cy="165252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3047999" y="2144984"/>
            <a:ext cx="6096000" cy="3657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n w="9525">
                  <a:solidFill>
                    <a:srgbClr val="ff843a"/>
                  </a:solidFill>
                </a:ln>
                <a:solidFill>
                  <a:schemeClr val="accent2"/>
                </a:solidFill>
              </a:rPr>
              <a:t>사람 아이콘</a:t>
            </a:r>
            <a:endParaRPr lang="ko-KR" altLang="en-US">
              <a:ln w="9525">
                <a:solidFill>
                  <a:srgbClr val="ff843a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9587" y="2731646"/>
            <a:ext cx="4582164" cy="1028843"/>
          </a:xfrm>
          <a:prstGeom prst="rect">
            <a:avLst/>
          </a:prstGeom>
        </p:spPr>
      </p:pic>
      <p:cxnSp>
        <p:nvCxnSpPr>
          <p:cNvPr id="11" name=""/>
          <p:cNvCxnSpPr/>
          <p:nvPr/>
        </p:nvCxnSpPr>
        <p:spPr>
          <a:xfrm flipV="1">
            <a:off x="5562370" y="2833687"/>
            <a:ext cx="1440772" cy="715809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83602" y="3990068"/>
            <a:ext cx="1200376" cy="850900"/>
          </a:xfrm>
          <a:prstGeom prst="rect">
            <a:avLst/>
          </a:prstGeom>
        </p:spPr>
      </p:pic>
      <p:cxnSp>
        <p:nvCxnSpPr>
          <p:cNvPr id="14" name=""/>
          <p:cNvCxnSpPr>
            <a:endCxn id="13" idx="1"/>
          </p:cNvCxnSpPr>
          <p:nvPr/>
        </p:nvCxnSpPr>
        <p:spPr>
          <a:xfrm>
            <a:off x="5472339" y="4375830"/>
            <a:ext cx="1211262" cy="39687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>
            <a:off x="4884738" y="4902427"/>
            <a:ext cx="2367869" cy="233135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"/>
          <p:cNvCxnSpPr/>
          <p:nvPr/>
        </p:nvCxnSpPr>
        <p:spPr>
          <a:xfrm flipV="1">
            <a:off x="1780038" y="3429000"/>
            <a:ext cx="5790070" cy="1928433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3512670" cy="3219449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85656" y="0"/>
            <a:ext cx="4090231" cy="633639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19850" y="341765"/>
            <a:ext cx="5772150" cy="1933575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41622" y="2255610"/>
            <a:ext cx="2438400" cy="895350"/>
          </a:xfrm>
          <a:prstGeom prst="rect">
            <a:avLst/>
          </a:prstGeom>
        </p:spPr>
      </p:pic>
      <p:cxnSp>
        <p:nvCxnSpPr>
          <p:cNvPr id="10" name=""/>
          <p:cNvCxnSpPr/>
          <p:nvPr/>
        </p:nvCxnSpPr>
        <p:spPr>
          <a:xfrm rot="10800000" flipV="1">
            <a:off x="8295823" y="1814588"/>
            <a:ext cx="781744" cy="633562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/>
          <p:cNvCxnSpPr/>
          <p:nvPr/>
        </p:nvCxnSpPr>
        <p:spPr>
          <a:xfrm>
            <a:off x="7461037" y="220738"/>
            <a:ext cx="2762464" cy="345091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/>
          <p:nvPr/>
        </p:nvCxnSpPr>
        <p:spPr>
          <a:xfrm rot="16200000" flipH="1">
            <a:off x="9356049" y="1660073"/>
            <a:ext cx="1043214" cy="578299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"/>
          <p:cNvSpPr txBox="1"/>
          <p:nvPr/>
        </p:nvSpPr>
        <p:spPr>
          <a:xfrm>
            <a:off x="9202966" y="2520292"/>
            <a:ext cx="2007055" cy="22784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버튼을 클릭하면 </a:t>
            </a:r>
            <a:r>
              <a:rPr lang="en-US" altLang="ko-KR"/>
              <a:t>menu, icons</a:t>
            </a:r>
            <a:r>
              <a:rPr lang="ko-KR" altLang="en-US"/>
              <a:t>의 </a:t>
            </a:r>
            <a:r>
              <a:rPr lang="en-US" altLang="ko-KR"/>
              <a:t>class</a:t>
            </a:r>
            <a:r>
              <a:rPr lang="ko-KR" altLang="en-US"/>
              <a:t>를 첨삭하고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active</a:t>
            </a:r>
            <a:r>
              <a:rPr lang="ko-KR" altLang="en-US"/>
              <a:t>가 생기면</a:t>
            </a:r>
            <a:endParaRPr lang="ko-KR" altLang="en-US"/>
          </a:p>
          <a:p>
            <a:pPr>
              <a:defRPr/>
            </a:pPr>
            <a:r>
              <a:rPr lang="ko-KR" altLang="en-US"/>
              <a:t>숨겨져있던</a:t>
            </a:r>
            <a:endParaRPr lang="ko-KR" altLang="en-US"/>
          </a:p>
          <a:p>
            <a:pPr>
              <a:defRPr/>
            </a:pPr>
            <a:r>
              <a:rPr lang="ko-KR" altLang="en-US"/>
              <a:t>메뉴와 아이콘을 </a:t>
            </a:r>
            <a:r>
              <a:rPr lang="en-US" altLang="ko-KR"/>
              <a:t>display </a:t>
            </a:r>
            <a:r>
              <a:rPr lang="ko-KR" altLang="en-US"/>
              <a:t>함</a:t>
            </a: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6971394" y="2848020"/>
            <a:ext cx="6096000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n w="9525">
                  <a:solidFill>
                    <a:srgbClr val="ff843a"/>
                  </a:solidFill>
                </a:ln>
                <a:solidFill>
                  <a:schemeClr val="accent2"/>
                </a:solidFill>
              </a:rPr>
              <a:t>CSS</a:t>
            </a:r>
            <a:endParaRPr lang="en-US" altLang="ko-KR">
              <a:ln w="9525">
                <a:solidFill>
                  <a:srgbClr val="ff843a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566026" y="1832473"/>
            <a:ext cx="6096000" cy="3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n w="9525">
                  <a:solidFill>
                    <a:srgbClr val="ff843a"/>
                  </a:solidFill>
                </a:ln>
                <a:solidFill>
                  <a:schemeClr val="accent2"/>
                </a:solidFill>
              </a:rPr>
              <a:t>JS</a:t>
            </a:r>
            <a:endParaRPr lang="en-US" altLang="ko-KR">
              <a:ln w="9525">
                <a:solidFill>
                  <a:srgbClr val="ff843a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0" y="3215359"/>
            <a:ext cx="3485143" cy="117824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사진의 중앙정렬을 위해서</a:t>
            </a:r>
            <a:endParaRPr lang="ko-KR" altLang="en-US"/>
          </a:p>
          <a:p>
            <a:pPr>
              <a:defRPr/>
            </a:pPr>
            <a:r>
              <a:rPr lang="ko-KR" altLang="en-US"/>
              <a:t>최소 높이를 지정해주면</a:t>
            </a:r>
            <a:endParaRPr lang="ko-KR" altLang="en-US"/>
          </a:p>
          <a:p>
            <a:pPr>
              <a:defRPr/>
            </a:pPr>
            <a:r>
              <a:rPr lang="ko-KR" altLang="en-US"/>
              <a:t>화면이 줄었을때 왼쪽 기준이</a:t>
            </a:r>
            <a:endParaRPr lang="ko-KR" altLang="en-US"/>
          </a:p>
          <a:p>
            <a:pPr>
              <a:defRPr/>
            </a:pPr>
            <a:r>
              <a:rPr lang="ko-KR" altLang="en-US"/>
              <a:t>아니고 사진 중심으로 줄어든다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4398029"/>
            <a:ext cx="3492079" cy="1602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3486150" cy="132397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307873"/>
            <a:ext cx="4034518" cy="54213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798183"/>
            <a:ext cx="3428113" cy="227511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97488" y="0"/>
            <a:ext cx="4852737" cy="6858000"/>
          </a:xfrm>
          <a:prstGeom prst="rect">
            <a:avLst/>
          </a:prstGeom>
        </p:spPr>
      </p:pic>
      <p:cxnSp>
        <p:nvCxnSpPr>
          <p:cNvPr id="7" name=""/>
          <p:cNvCxnSpPr/>
          <p:nvPr/>
        </p:nvCxnSpPr>
        <p:spPr>
          <a:xfrm flipV="1">
            <a:off x="2750916" y="1971901"/>
            <a:ext cx="1281333" cy="34020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 txBox="1"/>
          <p:nvPr/>
        </p:nvSpPr>
        <p:spPr>
          <a:xfrm>
            <a:off x="8307160" y="259668"/>
            <a:ext cx="3884840" cy="42056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스크립트에서 변수를 지정함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기본값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.wrap(Home)</a:t>
            </a:r>
            <a:r>
              <a:rPr lang="ko-KR" altLang="en-US"/>
              <a:t>만</a:t>
            </a:r>
            <a:endParaRPr lang="ko-KR" altLang="en-US"/>
          </a:p>
          <a:p>
            <a:pPr>
              <a:defRPr/>
            </a:pPr>
            <a:r>
              <a:rPr lang="en-US" altLang="ko-KR"/>
              <a:t>display :block</a:t>
            </a:r>
            <a:r>
              <a:rPr lang="ko-KR" altLang="en-US"/>
              <a:t>으로 주어서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Home</a:t>
            </a:r>
            <a:r>
              <a:rPr lang="ko-KR" altLang="en-US"/>
              <a:t>화면만 보이게함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스크립트에서 </a:t>
            </a:r>
            <a:endParaRPr lang="ko-KR" altLang="en-US"/>
          </a:p>
          <a:p>
            <a:pPr>
              <a:defRPr/>
            </a:pPr>
            <a:r>
              <a:rPr lang="en-US" altLang="ko-KR"/>
              <a:t>.wrap2~5</a:t>
            </a:r>
            <a:r>
              <a:rPr lang="ko-KR" altLang="en-US"/>
              <a:t>에 해당하는 메뉴를</a:t>
            </a:r>
            <a:endParaRPr lang="ko-KR" altLang="en-US"/>
          </a:p>
          <a:p>
            <a:pPr>
              <a:defRPr/>
            </a:pPr>
            <a:r>
              <a:rPr lang="ko-KR" altLang="en-US"/>
              <a:t>누르면 해당하는 변수가 </a:t>
            </a:r>
            <a:r>
              <a:rPr lang="en-US" altLang="ko-KR"/>
              <a:t>none</a:t>
            </a:r>
            <a:r>
              <a:rPr lang="ko-KR" altLang="en-US"/>
              <a:t>이면</a:t>
            </a:r>
            <a:endParaRPr lang="ko-KR" altLang="en-US"/>
          </a:p>
          <a:p>
            <a:pPr>
              <a:defRPr/>
            </a:pPr>
            <a:r>
              <a:rPr lang="en-US" altLang="ko-KR"/>
              <a:t>block</a:t>
            </a:r>
            <a:r>
              <a:rPr lang="ko-KR" altLang="en-US"/>
              <a:t>으로 바꾸고 나머지 변수를</a:t>
            </a:r>
            <a:endParaRPr lang="ko-KR" altLang="en-US"/>
          </a:p>
          <a:p>
            <a:pPr>
              <a:defRPr/>
            </a:pPr>
            <a:r>
              <a:rPr lang="en-US" altLang="ko-KR"/>
              <a:t>display = “none”;</a:t>
            </a:r>
            <a:r>
              <a:rPr lang="ko-KR" altLang="en-US"/>
              <a:t> 으로 바꿈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cxnSp>
        <p:nvCxnSpPr>
          <p:cNvPr id="11" name=""/>
          <p:cNvCxnSpPr/>
          <p:nvPr/>
        </p:nvCxnSpPr>
        <p:spPr>
          <a:xfrm flipV="1">
            <a:off x="7076174" y="412068"/>
            <a:ext cx="1281333" cy="34020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"/>
          <p:cNvCxnSpPr/>
          <p:nvPr/>
        </p:nvCxnSpPr>
        <p:spPr>
          <a:xfrm flipV="1">
            <a:off x="6502857" y="3071812"/>
            <a:ext cx="1804303" cy="1631497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1550"/>
            <a:ext cx="447040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1300" y="260866"/>
            <a:ext cx="3746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2</a:t>
            </a:r>
            <a:r>
              <a:rPr lang="ko-KR" altLang="en-US" sz="2800">
                <a:latin typeface="나눔고딕 ExtraBold"/>
                <a:ea typeface="나눔고딕 ExtraBold"/>
              </a:rPr>
              <a:t>번</a:t>
            </a:r>
            <a:r>
              <a:rPr lang="en-US" altLang="ko-KR" sz="2800">
                <a:latin typeface="나눔고딕 ExtraBold"/>
                <a:ea typeface="나눔고딕 ExtraBold"/>
              </a:rPr>
              <a:t> </a:t>
            </a:r>
            <a:r>
              <a:rPr lang="ko-KR" altLang="en-US" sz="2800">
                <a:latin typeface="나눔고딕 ExtraBold"/>
                <a:ea typeface="나눔고딕 ExtraBold"/>
              </a:rPr>
              <a:t>탭</a:t>
            </a:r>
            <a:r>
              <a:rPr lang="en-US" altLang="ko-KR" sz="2800">
                <a:latin typeface="나눔고딕 ExtraBold"/>
                <a:ea typeface="나눔고딕 ExtraBold"/>
              </a:rPr>
              <a:t>(About)</a:t>
            </a:r>
            <a:endParaRPr lang="ko-KR" altLang="en-US" sz="2800">
              <a:latin typeface="나눔고딕 ExtraBold"/>
              <a:ea typeface="나눔고딕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7124" y="105430"/>
            <a:ext cx="57435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About</a:t>
            </a:r>
            <a:r>
              <a:rPr lang="ko-KR" altLang="en-US" sz="2800">
                <a:latin typeface="나눔고딕 ExtraBold"/>
                <a:ea typeface="나눔고딕 ExtraBold"/>
              </a:rPr>
              <a:t>을 누르면 나오는 페이지</a:t>
            </a:r>
            <a:endParaRPr lang="ko-KR" altLang="en-US" sz="2800"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ko-KR" altLang="en-US" sz="2800">
                <a:latin typeface="나눔고딕 ExtraBold"/>
                <a:ea typeface="나눔고딕 ExtraBold"/>
              </a:rPr>
              <a:t>대각선 반전 배치로 가독성 상향</a:t>
            </a:r>
            <a:endParaRPr lang="en-US" altLang="ko-KR" sz="2800">
              <a:latin typeface="나눔고딕 ExtraBold"/>
              <a:ea typeface="나눔고딕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301" y="1490425"/>
            <a:ext cx="11560174" cy="510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0525" y="1614903"/>
            <a:ext cx="2628900" cy="242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img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29000" y="1614903"/>
            <a:ext cx="80724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이것은 어쩌고 저쩌고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가나다라마바사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ABCDEF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1234567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이것은 어쩌고 저쩌고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가나다라마바사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ABCDEF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1234567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374231" y="4043778"/>
            <a:ext cx="2628900" cy="242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img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0525" y="4039106"/>
            <a:ext cx="29837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이것은 어쩌고 저쩌고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가나다라마바사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ABCDEF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1234567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이것은 어쩌고 저쩌고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가나다라마바사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ABCDEF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1234567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/>
        </p:nvSpPr>
        <p:spPr>
          <a:xfrm>
            <a:off x="241300" y="260866"/>
            <a:ext cx="3746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altLang="ko-KR" sz="2800">
                <a:latin typeface="나눔고딕 ExtraBold"/>
                <a:ea typeface="나눔고딕 ExtraBold"/>
              </a:rPr>
              <a:t>2</a:t>
            </a:r>
            <a:r>
              <a:rPr lang="ko-KR" altLang="en-US" sz="2800">
                <a:latin typeface="나눔고딕 ExtraBold"/>
                <a:ea typeface="나눔고딕 ExtraBold"/>
              </a:rPr>
              <a:t>번</a:t>
            </a:r>
            <a:r>
              <a:rPr lang="en-US" altLang="ko-KR" sz="2800">
                <a:latin typeface="나눔고딕 ExtraBold"/>
                <a:ea typeface="나눔고딕 ExtraBold"/>
              </a:rPr>
              <a:t> </a:t>
            </a:r>
            <a:r>
              <a:rPr lang="ko-KR" altLang="en-US" sz="2800">
                <a:latin typeface="나눔고딕 ExtraBold"/>
                <a:ea typeface="나눔고딕 ExtraBold"/>
              </a:rPr>
              <a:t>탭</a:t>
            </a:r>
            <a:r>
              <a:rPr lang="en-US" altLang="ko-KR" sz="2800">
                <a:latin typeface="나눔고딕 ExtraBold"/>
                <a:ea typeface="나눔고딕 ExtraBold"/>
              </a:rPr>
              <a:t>(About)</a:t>
            </a:r>
            <a:endParaRPr lang="ko-KR" altLang="en-US" sz="2800">
              <a:latin typeface="나눔고딕 ExtraBold"/>
              <a:ea typeface="나눔고딕 ExtraBold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89047" y="0"/>
            <a:ext cx="8002952" cy="501582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314825"/>
            <a:ext cx="8842563" cy="2543175"/>
          </a:xfrm>
          <a:prstGeom prst="rect">
            <a:avLst/>
          </a:prstGeom>
        </p:spPr>
      </p:pic>
      <p:cxnSp>
        <p:nvCxnSpPr>
          <p:cNvPr id="8" name=""/>
          <p:cNvCxnSpPr/>
          <p:nvPr/>
        </p:nvCxnSpPr>
        <p:spPr>
          <a:xfrm rot="5400000">
            <a:off x="1392479" y="1652371"/>
            <a:ext cx="3617046" cy="2121358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905251" cy="68580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37412" y="0"/>
            <a:ext cx="3475972" cy="685800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9143999" y="409013"/>
            <a:ext cx="3216088" cy="17322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min-width</a:t>
            </a:r>
            <a:r>
              <a:rPr lang="ko-KR" altLang="en-US"/>
              <a:t>를 줘서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사진이</a:t>
            </a:r>
            <a:endParaRPr lang="ko-KR" altLang="en-US"/>
          </a:p>
          <a:p>
            <a:pPr>
              <a:defRPr/>
            </a:pPr>
            <a:r>
              <a:rPr lang="ko-KR" altLang="en-US"/>
              <a:t>찌그러지지 않게 하려했지만</a:t>
            </a:r>
            <a:endParaRPr lang="ko-KR" altLang="en-US"/>
          </a:p>
          <a:p>
            <a:pPr>
              <a:defRPr/>
            </a:pPr>
            <a:r>
              <a:rPr lang="ko-KR" altLang="en-US"/>
              <a:t>서로 영역을 계속 침범하게 돼서 못하게 되었음</a:t>
            </a:r>
            <a:r>
              <a:rPr lang="en-US" altLang="ko-KR"/>
              <a:t>.</a:t>
            </a:r>
            <a:endParaRPr lang="en-US" altLang="ko-KR"/>
          </a:p>
        </p:txBody>
      </p:sp>
      <p:cxnSp>
        <p:nvCxnSpPr>
          <p:cNvPr id="8" name=""/>
          <p:cNvCxnSpPr>
            <a:endCxn id="7" idx="1"/>
          </p:cNvCxnSpPr>
          <p:nvPr/>
        </p:nvCxnSpPr>
        <p:spPr>
          <a:xfrm flipV="1">
            <a:off x="2050676" y="1275116"/>
            <a:ext cx="7093322" cy="2686162"/>
          </a:xfrm>
          <a:prstGeom prst="straightConnector1">
            <a:avLst/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235</ep:Words>
  <ep:PresentationFormat>와이드스크린</ep:PresentationFormat>
  <ep:Paragraphs>105</ep:Paragraphs>
  <ep:Slides>19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2021-05-03T07:57:54.000</dcterms:created>
  <dc:creator>김성겸</dc:creator>
  <cp:lastModifiedBy>KYUM</cp:lastModifiedBy>
  <dcterms:modified xsi:type="dcterms:W3CDTF">2021-06-14T17:22:46.682</dcterms:modified>
  <cp:revision>38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